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66645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王崇信祖先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通过甲骨占卜询问农事、天象、战争等国之大事。占卜时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祭司将问题刻于龟甲兽骨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灼烧使其出现裂纹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由专人解读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。考古发现揭示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商王常以人牲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奴隶、战俘等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和动物献祭换取祖先指引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反映了神权政治的残酷性。这些甲骨文为研究商代社会提供了珍贵史料。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3928" y="2709280"/>
            <a:ext cx="1651000" cy="4032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5" y="1223529"/>
            <a:ext cx="11485848" cy="1269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Shang kings, especially, believed in the power of their ancestors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祖先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always wanted to ask their ancestors questions about crops, the weather, wars and the ruling family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used oracle bones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get answers to their questions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 the king would ask a question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“Will the weather be sunny tomorrow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priest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牧师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wrote the king’s question on an oracle bone, which was just a turtle or other animal bone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the priest heated a metal stick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Once heated, the stick was held against the bone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heat caused a series of small cracks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裂缝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appear on the surface of the bone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Those cracks formed a picture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a special oracle reader, usually a woman, would read the cracks, and provide the king with an answer to his question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4940" y="836712"/>
            <a:ext cx="4086268" cy="57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Archaeologists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考古学家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found thousands of oracle bones, each with a question on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questions on these oracle bones have told archaeologists a great deal about daily life during the Shang Dynasty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thing is, the questions did not actually say “Will it be sunny tomorrow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What the question actually said was something like this, “If I sacrifice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牺牲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8 men or 3 oxen, will it be sunny tomorrow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great many people and animals were sacrificed during Shang times so that Shang kings and queens could ask their ancestors questions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people they sacrificed might be slaves, or people who were sick, or people caught in war, or someone who made the rich unhappy, or a rich man who made the king angry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one was safe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only thing that was important to the Shang kings and queens was getting an answer to their question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79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注：每题答案不超过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the Shang kings believe 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78134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power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of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their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ancestors.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3707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“Shang kings, especially, believed in the power of their ancestors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祖先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商王相信他们祖先的力量。故可知答案。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did the priest write the king’s question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1284612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 an oracle bone.</a:t>
            </a:r>
            <a:endParaRPr lang="zh-CN" altLang="en-US" dirty="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184482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priest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牧师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wrote the king’s question on an oracle bone”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牧师把答案写在一块甲骨上。故可知答案。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would read the cracks and provide an answer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1238730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 special oracle reader.</a:t>
            </a:r>
            <a:endParaRPr lang="zh-CN" altLang="en-US" dirty="0"/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18448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“Then a special oracle reader, usually a woman, would read the cracks, and provide the king with an answer to his question.”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一位特殊的预言者可以解读裂缝的含义并提供答案。故可知答案。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oracle bones have been found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130341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Thousands of oracle bones.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60854" y="184482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“Archaeologists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考古学家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found thousands of oracle bones, each with a question on it.”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数千块甲骨已经被找到。故可知答案。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Shang kings and queens sacrifice many people and animals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9"/>
          <p:cNvSpPr txBox="1">
            <a:spLocks/>
          </p:cNvSpPr>
          <p:nvPr/>
        </p:nvSpPr>
        <p:spPr bwMode="auto">
          <a:xfrm>
            <a:off x="360854" y="1233924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 ask their ancestors questions.</a:t>
            </a:r>
            <a:endParaRPr lang="zh-CN" altLang="en-US" dirty="0"/>
          </a:p>
        </p:txBody>
      </p:sp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360854" y="18167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great many people and animals were sacrificed during Shang times so that Shang kings and queens could ask their ancestors questions.”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许多人和动物被献祭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是因为国王和王后想问他们祖先问题。故可知答案。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584</Words>
  <Application>Microsoft Office PowerPoint</Application>
  <PresentationFormat>自定义</PresentationFormat>
  <Paragraphs>28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448</cp:revision>
  <dcterms:created xsi:type="dcterms:W3CDTF">2020-11-06T05:24:00Z</dcterms:created>
  <dcterms:modified xsi:type="dcterms:W3CDTF">2025-09-17T15:35:04Z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